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F1579F-1402-4BD6-A76C-E03F85C3BA02}" v="10" dt="2021-04-27T13:36:18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Persson" userId="37b4fe25-9b32-42c4-a4a2-abeaafd82fbd" providerId="ADAL" clId="{5DF1579F-1402-4BD6-A76C-E03F85C3BA02}"/>
    <pc:docChg chg="undo custSel addSld modSld sldOrd">
      <pc:chgData name="Anita Persson" userId="37b4fe25-9b32-42c4-a4a2-abeaafd82fbd" providerId="ADAL" clId="{5DF1579F-1402-4BD6-A76C-E03F85C3BA02}" dt="2021-04-27T13:36:51.911" v="279" actId="20577"/>
      <pc:docMkLst>
        <pc:docMk/>
      </pc:docMkLst>
      <pc:sldChg chg="addSp delSp modSp mod">
        <pc:chgData name="Anita Persson" userId="37b4fe25-9b32-42c4-a4a2-abeaafd82fbd" providerId="ADAL" clId="{5DF1579F-1402-4BD6-A76C-E03F85C3BA02}" dt="2021-04-27T13:27:56.952" v="175" actId="26606"/>
        <pc:sldMkLst>
          <pc:docMk/>
          <pc:sldMk cId="1566031992" sldId="256"/>
        </pc:sldMkLst>
        <pc:spChg chg="add del">
          <ac:chgData name="Anita Persson" userId="37b4fe25-9b32-42c4-a4a2-abeaafd82fbd" providerId="ADAL" clId="{5DF1579F-1402-4BD6-A76C-E03F85C3BA02}" dt="2021-04-27T13:27:56.952" v="175" actId="26606"/>
          <ac:spMkLst>
            <pc:docMk/>
            <pc:sldMk cId="1566031992" sldId="256"/>
            <ac:spMk id="20" creationId="{32BC26D8-82FB-445E-AA49-62A77D7C1EE0}"/>
          </ac:spMkLst>
        </pc:spChg>
        <pc:spChg chg="add del">
          <ac:chgData name="Anita Persson" userId="37b4fe25-9b32-42c4-a4a2-abeaafd82fbd" providerId="ADAL" clId="{5DF1579F-1402-4BD6-A76C-E03F85C3BA02}" dt="2021-04-27T13:27:56.952" v="175" actId="26606"/>
          <ac:spMkLst>
            <pc:docMk/>
            <pc:sldMk cId="1566031992" sldId="256"/>
            <ac:spMk id="22" creationId="{CB44330D-EA18-4254-AA95-EB49948539B8}"/>
          </ac:spMkLst>
        </pc:spChg>
        <pc:spChg chg="add del">
          <ac:chgData name="Anita Persson" userId="37b4fe25-9b32-42c4-a4a2-abeaafd82fbd" providerId="ADAL" clId="{5DF1579F-1402-4BD6-A76C-E03F85C3BA02}" dt="2021-04-27T13:27:56.942" v="174" actId="26606"/>
          <ac:spMkLst>
            <pc:docMk/>
            <pc:sldMk cId="1566031992" sldId="256"/>
            <ac:spMk id="27" creationId="{B94BF6D8-BAB7-4EB4-9B19-BB8B2F0F700E}"/>
          </ac:spMkLst>
        </pc:spChg>
        <pc:spChg chg="add del">
          <ac:chgData name="Anita Persson" userId="37b4fe25-9b32-42c4-a4a2-abeaafd82fbd" providerId="ADAL" clId="{5DF1579F-1402-4BD6-A76C-E03F85C3BA02}" dt="2021-04-27T13:27:56.942" v="174" actId="26606"/>
          <ac:spMkLst>
            <pc:docMk/>
            <pc:sldMk cId="1566031992" sldId="256"/>
            <ac:spMk id="29" creationId="{B233FAAD-5E0A-4FBB-9800-1DAEE5039AF6}"/>
          </ac:spMkLst>
        </pc:spChg>
        <pc:spChg chg="add del">
          <ac:chgData name="Anita Persson" userId="37b4fe25-9b32-42c4-a4a2-abeaafd82fbd" providerId="ADAL" clId="{5DF1579F-1402-4BD6-A76C-E03F85C3BA02}" dt="2021-04-27T13:27:56.942" v="174" actId="26606"/>
          <ac:spMkLst>
            <pc:docMk/>
            <pc:sldMk cId="1566031992" sldId="256"/>
            <ac:spMk id="31" creationId="{8276E914-D126-4153-AEBF-1B9B6361C2B7}"/>
          </ac:spMkLst>
        </pc:spChg>
        <pc:spChg chg="add">
          <ac:chgData name="Anita Persson" userId="37b4fe25-9b32-42c4-a4a2-abeaafd82fbd" providerId="ADAL" clId="{5DF1579F-1402-4BD6-A76C-E03F85C3BA02}" dt="2021-04-27T13:27:56.952" v="175" actId="26606"/>
          <ac:spMkLst>
            <pc:docMk/>
            <pc:sldMk cId="1566031992" sldId="256"/>
            <ac:spMk id="34" creationId="{3DAD86CA-8235-409B-982B-5E7A033E2392}"/>
          </ac:spMkLst>
        </pc:spChg>
        <pc:spChg chg="add">
          <ac:chgData name="Anita Persson" userId="37b4fe25-9b32-42c4-a4a2-abeaafd82fbd" providerId="ADAL" clId="{5DF1579F-1402-4BD6-A76C-E03F85C3BA02}" dt="2021-04-27T13:27:56.952" v="175" actId="26606"/>
          <ac:spMkLst>
            <pc:docMk/>
            <pc:sldMk cId="1566031992" sldId="256"/>
            <ac:spMk id="35" creationId="{9F234FBA-3501-47B4-AE0C-AA4AFBC8F603}"/>
          </ac:spMkLst>
        </pc:spChg>
        <pc:spChg chg="add">
          <ac:chgData name="Anita Persson" userId="37b4fe25-9b32-42c4-a4a2-abeaafd82fbd" providerId="ADAL" clId="{5DF1579F-1402-4BD6-A76C-E03F85C3BA02}" dt="2021-04-27T13:27:56.952" v="175" actId="26606"/>
          <ac:spMkLst>
            <pc:docMk/>
            <pc:sldMk cId="1566031992" sldId="256"/>
            <ac:spMk id="36" creationId="{B5EF893B-0491-416E-9D33-BADE9600792A}"/>
          </ac:spMkLst>
        </pc:spChg>
        <pc:picChg chg="mod">
          <ac:chgData name="Anita Persson" userId="37b4fe25-9b32-42c4-a4a2-abeaafd82fbd" providerId="ADAL" clId="{5DF1579F-1402-4BD6-A76C-E03F85C3BA02}" dt="2021-04-27T13:27:56.952" v="175" actId="26606"/>
          <ac:picMkLst>
            <pc:docMk/>
            <pc:sldMk cId="1566031992" sldId="256"/>
            <ac:picMk id="5" creationId="{B7517DBD-3FFF-4D8A-B4AA-AB86A4DD776A}"/>
          </ac:picMkLst>
        </pc:picChg>
        <pc:picChg chg="add mod">
          <ac:chgData name="Anita Persson" userId="37b4fe25-9b32-42c4-a4a2-abeaafd82fbd" providerId="ADAL" clId="{5DF1579F-1402-4BD6-A76C-E03F85C3BA02}" dt="2021-04-27T13:27:41.560" v="171" actId="14100"/>
          <ac:picMkLst>
            <pc:docMk/>
            <pc:sldMk cId="1566031992" sldId="256"/>
            <ac:picMk id="15" creationId="{8CC35219-310A-4469-BDDC-CB40503AC810}"/>
          </ac:picMkLst>
        </pc:picChg>
        <pc:cxnChg chg="add">
          <ac:chgData name="Anita Persson" userId="37b4fe25-9b32-42c4-a4a2-abeaafd82fbd" providerId="ADAL" clId="{5DF1579F-1402-4BD6-A76C-E03F85C3BA02}" dt="2021-04-27T13:27:56.952" v="175" actId="26606"/>
          <ac:cxnSpMkLst>
            <pc:docMk/>
            <pc:sldMk cId="1566031992" sldId="256"/>
            <ac:cxnSpMk id="33" creationId="{469F4FF8-F8B0-4630-BA1B-0D8B324CD5FF}"/>
          </ac:cxnSpMkLst>
        </pc:cxnChg>
      </pc:sldChg>
      <pc:sldChg chg="addSp modSp mod setBg">
        <pc:chgData name="Anita Persson" userId="37b4fe25-9b32-42c4-a4a2-abeaafd82fbd" providerId="ADAL" clId="{5DF1579F-1402-4BD6-A76C-E03F85C3BA02}" dt="2021-04-27T13:28:44.826" v="181" actId="14100"/>
        <pc:sldMkLst>
          <pc:docMk/>
          <pc:sldMk cId="3379849501" sldId="257"/>
        </pc:sldMkLst>
        <pc:spChg chg="add">
          <ac:chgData name="Anita Persson" userId="37b4fe25-9b32-42c4-a4a2-abeaafd82fbd" providerId="ADAL" clId="{5DF1579F-1402-4BD6-A76C-E03F85C3BA02}" dt="2021-04-27T13:28:26.859" v="179" actId="26606"/>
          <ac:spMkLst>
            <pc:docMk/>
            <pc:sldMk cId="3379849501" sldId="257"/>
            <ac:spMk id="9" creationId="{3DAD86CA-8235-409B-982B-5E7A033E2392}"/>
          </ac:spMkLst>
        </pc:spChg>
        <pc:spChg chg="add">
          <ac:chgData name="Anita Persson" userId="37b4fe25-9b32-42c4-a4a2-abeaafd82fbd" providerId="ADAL" clId="{5DF1579F-1402-4BD6-A76C-E03F85C3BA02}" dt="2021-04-27T13:28:26.859" v="179" actId="26606"/>
          <ac:spMkLst>
            <pc:docMk/>
            <pc:sldMk cId="3379849501" sldId="257"/>
            <ac:spMk id="11" creationId="{9F234FBA-3501-47B4-AE0C-AA4AFBC8F603}"/>
          </ac:spMkLst>
        </pc:spChg>
        <pc:spChg chg="add">
          <ac:chgData name="Anita Persson" userId="37b4fe25-9b32-42c4-a4a2-abeaafd82fbd" providerId="ADAL" clId="{5DF1579F-1402-4BD6-A76C-E03F85C3BA02}" dt="2021-04-27T13:28:26.859" v="179" actId="26606"/>
          <ac:spMkLst>
            <pc:docMk/>
            <pc:sldMk cId="3379849501" sldId="257"/>
            <ac:spMk id="13" creationId="{B5EF893B-0491-416E-9D33-BADE9600792A}"/>
          </ac:spMkLst>
        </pc:spChg>
        <pc:picChg chg="mod">
          <ac:chgData name="Anita Persson" userId="37b4fe25-9b32-42c4-a4a2-abeaafd82fbd" providerId="ADAL" clId="{5DF1579F-1402-4BD6-A76C-E03F85C3BA02}" dt="2021-04-27T13:28:44.826" v="181" actId="14100"/>
          <ac:picMkLst>
            <pc:docMk/>
            <pc:sldMk cId="3379849501" sldId="257"/>
            <ac:picMk id="3" creationId="{D5D5EC6C-766E-49C2-8B74-DCC39F8AB646}"/>
          </ac:picMkLst>
        </pc:picChg>
        <pc:picChg chg="add mod">
          <ac:chgData name="Anita Persson" userId="37b4fe25-9b32-42c4-a4a2-abeaafd82fbd" providerId="ADAL" clId="{5DF1579F-1402-4BD6-A76C-E03F85C3BA02}" dt="2021-04-27T13:28:22.318" v="178"/>
          <ac:picMkLst>
            <pc:docMk/>
            <pc:sldMk cId="3379849501" sldId="257"/>
            <ac:picMk id="4" creationId="{92FAE863-6BE9-4940-A94B-971EBF08BB0E}"/>
          </ac:picMkLst>
        </pc:picChg>
        <pc:cxnChg chg="add">
          <ac:chgData name="Anita Persson" userId="37b4fe25-9b32-42c4-a4a2-abeaafd82fbd" providerId="ADAL" clId="{5DF1579F-1402-4BD6-A76C-E03F85C3BA02}" dt="2021-04-27T13:28:26.859" v="179" actId="26606"/>
          <ac:cxnSpMkLst>
            <pc:docMk/>
            <pc:sldMk cId="3379849501" sldId="257"/>
            <ac:cxnSpMk id="15" creationId="{469F4FF8-F8B0-4630-BA1B-0D8B324CD5FF}"/>
          </ac:cxnSpMkLst>
        </pc:cxnChg>
      </pc:sldChg>
      <pc:sldChg chg="addSp modSp mod setBg">
        <pc:chgData name="Anita Persson" userId="37b4fe25-9b32-42c4-a4a2-abeaafd82fbd" providerId="ADAL" clId="{5DF1579F-1402-4BD6-A76C-E03F85C3BA02}" dt="2021-04-27T13:36:51.911" v="279" actId="20577"/>
        <pc:sldMkLst>
          <pc:docMk/>
          <pc:sldMk cId="1533110664" sldId="258"/>
        </pc:sldMkLst>
        <pc:spChg chg="mod">
          <ac:chgData name="Anita Persson" userId="37b4fe25-9b32-42c4-a4a2-abeaafd82fbd" providerId="ADAL" clId="{5DF1579F-1402-4BD6-A76C-E03F85C3BA02}" dt="2021-04-27T13:29:26.902" v="185" actId="26606"/>
          <ac:spMkLst>
            <pc:docMk/>
            <pc:sldMk cId="1533110664" sldId="258"/>
            <ac:spMk id="3" creationId="{63A3DBF7-1CF9-4D28-A811-37160AF5F1AB}"/>
          </ac:spMkLst>
        </pc:spChg>
        <pc:spChg chg="add mod">
          <ac:chgData name="Anita Persson" userId="37b4fe25-9b32-42c4-a4a2-abeaafd82fbd" providerId="ADAL" clId="{5DF1579F-1402-4BD6-A76C-E03F85C3BA02}" dt="2021-04-27T13:36:51.911" v="279" actId="20577"/>
          <ac:spMkLst>
            <pc:docMk/>
            <pc:sldMk cId="1533110664" sldId="258"/>
            <ac:spMk id="5" creationId="{FED525F3-1D8F-46B7-96DD-553AB848F44C}"/>
          </ac:spMkLst>
        </pc:spChg>
        <pc:spChg chg="add">
          <ac:chgData name="Anita Persson" userId="37b4fe25-9b32-42c4-a4a2-abeaafd82fbd" providerId="ADAL" clId="{5DF1579F-1402-4BD6-A76C-E03F85C3BA02}" dt="2021-04-27T13:29:26.902" v="185" actId="26606"/>
          <ac:spMkLst>
            <pc:docMk/>
            <pc:sldMk cId="1533110664" sldId="258"/>
            <ac:spMk id="9" creationId="{3AD318CC-E2A8-4E27-9548-A047A78999B1}"/>
          </ac:spMkLst>
        </pc:spChg>
        <pc:spChg chg="add">
          <ac:chgData name="Anita Persson" userId="37b4fe25-9b32-42c4-a4a2-abeaafd82fbd" providerId="ADAL" clId="{5DF1579F-1402-4BD6-A76C-E03F85C3BA02}" dt="2021-04-27T13:29:26.902" v="185" actId="26606"/>
          <ac:spMkLst>
            <pc:docMk/>
            <pc:sldMk cId="1533110664" sldId="258"/>
            <ac:spMk id="15" creationId="{2C1BBA94-3F40-40AA-8BB9-E69E25E537C1}"/>
          </ac:spMkLst>
        </pc:spChg>
        <pc:grpChg chg="add">
          <ac:chgData name="Anita Persson" userId="37b4fe25-9b32-42c4-a4a2-abeaafd82fbd" providerId="ADAL" clId="{5DF1579F-1402-4BD6-A76C-E03F85C3BA02}" dt="2021-04-27T13:29:26.902" v="185" actId="26606"/>
          <ac:grpSpMkLst>
            <pc:docMk/>
            <pc:sldMk cId="1533110664" sldId="258"/>
            <ac:grpSpMk id="11" creationId="{B14B560F-9DD7-4302-A60B-EBD3EF59B073}"/>
          </ac:grpSpMkLst>
        </pc:grpChg>
        <pc:picChg chg="add mod">
          <ac:chgData name="Anita Persson" userId="37b4fe25-9b32-42c4-a4a2-abeaafd82fbd" providerId="ADAL" clId="{5DF1579F-1402-4BD6-A76C-E03F85C3BA02}" dt="2021-04-27T13:29:24.125" v="184"/>
          <ac:picMkLst>
            <pc:docMk/>
            <pc:sldMk cId="1533110664" sldId="258"/>
            <ac:picMk id="4" creationId="{32FC6A8A-D360-44C6-83A8-DEC2ED0ED0EF}"/>
          </ac:picMkLst>
        </pc:picChg>
      </pc:sldChg>
      <pc:sldChg chg="addSp modSp new mod setBg">
        <pc:chgData name="Anita Persson" userId="37b4fe25-9b32-42c4-a4a2-abeaafd82fbd" providerId="ADAL" clId="{5DF1579F-1402-4BD6-A76C-E03F85C3BA02}" dt="2021-04-27T13:36:01.457" v="256" actId="14100"/>
        <pc:sldMkLst>
          <pc:docMk/>
          <pc:sldMk cId="3760226231" sldId="259"/>
        </pc:sldMkLst>
        <pc:spChg chg="add mod">
          <ac:chgData name="Anita Persson" userId="37b4fe25-9b32-42c4-a4a2-abeaafd82fbd" providerId="ADAL" clId="{5DF1579F-1402-4BD6-A76C-E03F85C3BA02}" dt="2021-04-27T13:29:01.952" v="183" actId="26606"/>
          <ac:spMkLst>
            <pc:docMk/>
            <pc:sldMk cId="3760226231" sldId="259"/>
            <ac:spMk id="3" creationId="{1A41C2DC-4DA6-4FF8-8B87-D4DF9929416A}"/>
          </ac:spMkLst>
        </pc:spChg>
        <pc:spChg chg="add mod">
          <ac:chgData name="Anita Persson" userId="37b4fe25-9b32-42c4-a4a2-abeaafd82fbd" providerId="ADAL" clId="{5DF1579F-1402-4BD6-A76C-E03F85C3BA02}" dt="2021-04-27T13:36:01.457" v="256" actId="14100"/>
          <ac:spMkLst>
            <pc:docMk/>
            <pc:sldMk cId="3760226231" sldId="259"/>
            <ac:spMk id="5" creationId="{28E1C371-6287-481E-81D0-030B8EBD0E71}"/>
          </ac:spMkLst>
        </pc:spChg>
        <pc:spChg chg="add">
          <ac:chgData name="Anita Persson" userId="37b4fe25-9b32-42c4-a4a2-abeaafd82fbd" providerId="ADAL" clId="{5DF1579F-1402-4BD6-A76C-E03F85C3BA02}" dt="2021-04-27T13:29:01.952" v="183" actId="26606"/>
          <ac:spMkLst>
            <pc:docMk/>
            <pc:sldMk cId="3760226231" sldId="259"/>
            <ac:spMk id="9" creationId="{3AD318CC-E2A8-4E27-9548-A047A78999B1}"/>
          </ac:spMkLst>
        </pc:spChg>
        <pc:spChg chg="add">
          <ac:chgData name="Anita Persson" userId="37b4fe25-9b32-42c4-a4a2-abeaafd82fbd" providerId="ADAL" clId="{5DF1579F-1402-4BD6-A76C-E03F85C3BA02}" dt="2021-04-27T13:29:01.952" v="183" actId="26606"/>
          <ac:spMkLst>
            <pc:docMk/>
            <pc:sldMk cId="3760226231" sldId="259"/>
            <ac:spMk id="15" creationId="{2C1BBA94-3F40-40AA-8BB9-E69E25E537C1}"/>
          </ac:spMkLst>
        </pc:spChg>
        <pc:grpChg chg="add">
          <ac:chgData name="Anita Persson" userId="37b4fe25-9b32-42c4-a4a2-abeaafd82fbd" providerId="ADAL" clId="{5DF1579F-1402-4BD6-A76C-E03F85C3BA02}" dt="2021-04-27T13:29:01.952" v="183" actId="26606"/>
          <ac:grpSpMkLst>
            <pc:docMk/>
            <pc:sldMk cId="3760226231" sldId="259"/>
            <ac:grpSpMk id="11" creationId="{B14B560F-9DD7-4302-A60B-EBD3EF59B073}"/>
          </ac:grpSpMkLst>
        </pc:grpChg>
        <pc:picChg chg="add mod">
          <ac:chgData name="Anita Persson" userId="37b4fe25-9b32-42c4-a4a2-abeaafd82fbd" providerId="ADAL" clId="{5DF1579F-1402-4BD6-A76C-E03F85C3BA02}" dt="2021-04-27T13:28:54.589" v="182"/>
          <ac:picMkLst>
            <pc:docMk/>
            <pc:sldMk cId="3760226231" sldId="259"/>
            <ac:picMk id="4" creationId="{1BA01130-BC39-464D-A9D6-E13420E4625E}"/>
          </ac:picMkLst>
        </pc:picChg>
      </pc:sldChg>
      <pc:sldChg chg="addSp delSp modSp new mod ord setBg">
        <pc:chgData name="Anita Persson" userId="37b4fe25-9b32-42c4-a4a2-abeaafd82fbd" providerId="ADAL" clId="{5DF1579F-1402-4BD6-A76C-E03F85C3BA02}" dt="2021-04-27T13:34:57.496" v="233" actId="20577"/>
        <pc:sldMkLst>
          <pc:docMk/>
          <pc:sldMk cId="1076367392" sldId="260"/>
        </pc:sldMkLst>
        <pc:spChg chg="add mod topLvl">
          <ac:chgData name="Anita Persson" userId="37b4fe25-9b32-42c4-a4a2-abeaafd82fbd" providerId="ADAL" clId="{5DF1579F-1402-4BD6-A76C-E03F85C3BA02}" dt="2021-04-27T13:34:57.496" v="233" actId="20577"/>
          <ac:spMkLst>
            <pc:docMk/>
            <pc:sldMk cId="1076367392" sldId="260"/>
            <ac:spMk id="4" creationId="{17C5B14E-1F11-4DF3-9538-518B228DC0FE}"/>
          </ac:spMkLst>
        </pc:spChg>
        <pc:spChg chg="add del">
          <ac:chgData name="Anita Persson" userId="37b4fe25-9b32-42c4-a4a2-abeaafd82fbd" providerId="ADAL" clId="{5DF1579F-1402-4BD6-A76C-E03F85C3BA02}" dt="2021-04-27T13:02:34.715" v="15" actId="26606"/>
          <ac:spMkLst>
            <pc:docMk/>
            <pc:sldMk cId="1076367392" sldId="260"/>
            <ac:spMk id="8" creationId="{32BC26D8-82FB-445E-AA49-62A77D7C1EE0}"/>
          </ac:spMkLst>
        </pc:spChg>
        <pc:spChg chg="add del">
          <ac:chgData name="Anita Persson" userId="37b4fe25-9b32-42c4-a4a2-abeaafd82fbd" providerId="ADAL" clId="{5DF1579F-1402-4BD6-A76C-E03F85C3BA02}" dt="2021-04-27T13:02:34.715" v="15" actId="26606"/>
          <ac:spMkLst>
            <pc:docMk/>
            <pc:sldMk cId="1076367392" sldId="260"/>
            <ac:spMk id="10" creationId="{CB44330D-EA18-4254-AA95-EB49948539B8}"/>
          </ac:spMkLst>
        </pc:spChg>
        <pc:spChg chg="add del">
          <ac:chgData name="Anita Persson" userId="37b4fe25-9b32-42c4-a4a2-abeaafd82fbd" providerId="ADAL" clId="{5DF1579F-1402-4BD6-A76C-E03F85C3BA02}" dt="2021-04-27T13:02:15.153" v="12" actId="26606"/>
          <ac:spMkLst>
            <pc:docMk/>
            <pc:sldMk cId="1076367392" sldId="260"/>
            <ac:spMk id="15" creationId="{E559D998-AB6C-46E1-B394-118E9A1E2D62}"/>
          </ac:spMkLst>
        </pc:spChg>
        <pc:spChg chg="add del">
          <ac:chgData name="Anita Persson" userId="37b4fe25-9b32-42c4-a4a2-abeaafd82fbd" providerId="ADAL" clId="{5DF1579F-1402-4BD6-A76C-E03F85C3BA02}" dt="2021-04-27T13:02:34.715" v="14" actId="26606"/>
          <ac:spMkLst>
            <pc:docMk/>
            <pc:sldMk cId="1076367392" sldId="260"/>
            <ac:spMk id="17" creationId="{A7B21A54-9BA3-4EA9-B460-5A829ADD9051}"/>
          </ac:spMkLst>
        </pc:spChg>
        <pc:spChg chg="add del">
          <ac:chgData name="Anita Persson" userId="37b4fe25-9b32-42c4-a4a2-abeaafd82fbd" providerId="ADAL" clId="{5DF1579F-1402-4BD6-A76C-E03F85C3BA02}" dt="2021-04-27T13:02:34.715" v="14" actId="26606"/>
          <ac:spMkLst>
            <pc:docMk/>
            <pc:sldMk cId="1076367392" sldId="260"/>
            <ac:spMk id="18" creationId="{B9FF99BD-075F-4761-A995-6FC574BD25EA}"/>
          </ac:spMkLst>
        </pc:spChg>
        <pc:spChg chg="add del">
          <ac:chgData name="Anita Persson" userId="37b4fe25-9b32-42c4-a4a2-abeaafd82fbd" providerId="ADAL" clId="{5DF1579F-1402-4BD6-A76C-E03F85C3BA02}" dt="2021-04-27T13:02:34.715" v="14" actId="26606"/>
          <ac:spMkLst>
            <pc:docMk/>
            <pc:sldMk cId="1076367392" sldId="260"/>
            <ac:spMk id="19" creationId="{6FA8F714-B9D8-488A-8CCA-E9948FF913A9}"/>
          </ac:spMkLst>
        </pc:spChg>
        <pc:spChg chg="add del">
          <ac:chgData name="Anita Persson" userId="37b4fe25-9b32-42c4-a4a2-abeaafd82fbd" providerId="ADAL" clId="{5DF1579F-1402-4BD6-A76C-E03F85C3BA02}" dt="2021-04-27T13:02:50.955" v="17" actId="26606"/>
          <ac:spMkLst>
            <pc:docMk/>
            <pc:sldMk cId="1076367392" sldId="260"/>
            <ac:spMk id="21" creationId="{32BC26D8-82FB-445E-AA49-62A77D7C1EE0}"/>
          </ac:spMkLst>
        </pc:spChg>
        <pc:spChg chg="add del">
          <ac:chgData name="Anita Persson" userId="37b4fe25-9b32-42c4-a4a2-abeaafd82fbd" providerId="ADAL" clId="{5DF1579F-1402-4BD6-A76C-E03F85C3BA02}" dt="2021-04-27T13:02:50.955" v="17" actId="26606"/>
          <ac:spMkLst>
            <pc:docMk/>
            <pc:sldMk cId="1076367392" sldId="260"/>
            <ac:spMk id="22" creationId="{CB44330D-EA18-4254-AA95-EB49948539B8}"/>
          </ac:spMkLst>
        </pc:spChg>
        <pc:spChg chg="add del">
          <ac:chgData name="Anita Persson" userId="37b4fe25-9b32-42c4-a4a2-abeaafd82fbd" providerId="ADAL" clId="{5DF1579F-1402-4BD6-A76C-E03F85C3BA02}" dt="2021-04-27T13:03:19.437" v="20" actId="26606"/>
          <ac:spMkLst>
            <pc:docMk/>
            <pc:sldMk cId="1076367392" sldId="260"/>
            <ac:spMk id="27" creationId="{B94BF6D8-BAB7-4EB4-9B19-BB8B2F0F700E}"/>
          </ac:spMkLst>
        </pc:spChg>
        <pc:spChg chg="add del">
          <ac:chgData name="Anita Persson" userId="37b4fe25-9b32-42c4-a4a2-abeaafd82fbd" providerId="ADAL" clId="{5DF1579F-1402-4BD6-A76C-E03F85C3BA02}" dt="2021-04-27T13:03:19.437" v="20" actId="26606"/>
          <ac:spMkLst>
            <pc:docMk/>
            <pc:sldMk cId="1076367392" sldId="260"/>
            <ac:spMk id="29" creationId="{B233FAAD-5E0A-4FBB-9800-1DAEE5039AF6}"/>
          </ac:spMkLst>
        </pc:spChg>
        <pc:spChg chg="add del">
          <ac:chgData name="Anita Persson" userId="37b4fe25-9b32-42c4-a4a2-abeaafd82fbd" providerId="ADAL" clId="{5DF1579F-1402-4BD6-A76C-E03F85C3BA02}" dt="2021-04-27T13:03:19.437" v="20" actId="26606"/>
          <ac:spMkLst>
            <pc:docMk/>
            <pc:sldMk cId="1076367392" sldId="260"/>
            <ac:spMk id="31" creationId="{8276E914-D126-4153-AEBF-1B9B6361C2B7}"/>
          </ac:spMkLst>
        </pc:spChg>
        <pc:spChg chg="add del">
          <ac:chgData name="Anita Persson" userId="37b4fe25-9b32-42c4-a4a2-abeaafd82fbd" providerId="ADAL" clId="{5DF1579F-1402-4BD6-A76C-E03F85C3BA02}" dt="2021-04-27T13:29:45.117" v="186" actId="26606"/>
          <ac:spMkLst>
            <pc:docMk/>
            <pc:sldMk cId="1076367392" sldId="260"/>
            <ac:spMk id="36" creationId="{E559D998-AB6C-46E1-B394-118E9A1E2D62}"/>
          </ac:spMkLst>
        </pc:spChg>
        <pc:spChg chg="add del">
          <ac:chgData name="Anita Persson" userId="37b4fe25-9b32-42c4-a4a2-abeaafd82fbd" providerId="ADAL" clId="{5DF1579F-1402-4BD6-A76C-E03F85C3BA02}" dt="2021-04-27T13:31:33.297" v="195" actId="26606"/>
          <ac:spMkLst>
            <pc:docMk/>
            <pc:sldMk cId="1076367392" sldId="260"/>
            <ac:spMk id="41" creationId="{7FEAE179-C525-48F3-AD47-0E9E2B6F2E2E}"/>
          </ac:spMkLst>
        </pc:spChg>
        <pc:spChg chg="add del">
          <ac:chgData name="Anita Persson" userId="37b4fe25-9b32-42c4-a4a2-abeaafd82fbd" providerId="ADAL" clId="{5DF1579F-1402-4BD6-A76C-E03F85C3BA02}" dt="2021-04-27T13:31:33.297" v="195" actId="26606"/>
          <ac:spMkLst>
            <pc:docMk/>
            <pc:sldMk cId="1076367392" sldId="260"/>
            <ac:spMk id="43" creationId="{95C8260E-968F-44E8-A823-ABB431311926}"/>
          </ac:spMkLst>
        </pc:spChg>
        <pc:spChg chg="add del">
          <ac:chgData name="Anita Persson" userId="37b4fe25-9b32-42c4-a4a2-abeaafd82fbd" providerId="ADAL" clId="{5DF1579F-1402-4BD6-A76C-E03F85C3BA02}" dt="2021-04-27T13:31:33.297" v="195" actId="26606"/>
          <ac:spMkLst>
            <pc:docMk/>
            <pc:sldMk cId="1076367392" sldId="260"/>
            <ac:spMk id="45" creationId="{2C1BBA94-3F40-40AA-8BB9-E69E25E537C1}"/>
          </ac:spMkLst>
        </pc:spChg>
        <pc:spChg chg="add del">
          <ac:chgData name="Anita Persson" userId="37b4fe25-9b32-42c4-a4a2-abeaafd82fbd" providerId="ADAL" clId="{5DF1579F-1402-4BD6-A76C-E03F85C3BA02}" dt="2021-04-27T13:31:33.297" v="195" actId="26606"/>
          <ac:spMkLst>
            <pc:docMk/>
            <pc:sldMk cId="1076367392" sldId="260"/>
            <ac:spMk id="47" creationId="{FE43805F-24A6-46A4-B19B-54F28347355C}"/>
          </ac:spMkLst>
        </pc:spChg>
        <pc:spChg chg="add del">
          <ac:chgData name="Anita Persson" userId="37b4fe25-9b32-42c4-a4a2-abeaafd82fbd" providerId="ADAL" clId="{5DF1579F-1402-4BD6-A76C-E03F85C3BA02}" dt="2021-04-27T13:32:32.370" v="202" actId="26606"/>
          <ac:spMkLst>
            <pc:docMk/>
            <pc:sldMk cId="1076367392" sldId="260"/>
            <ac:spMk id="49" creationId="{6EFFF4A2-EB01-4738-9824-8D9A72A51BB9}"/>
          </ac:spMkLst>
        </pc:spChg>
        <pc:spChg chg="add del">
          <ac:chgData name="Anita Persson" userId="37b4fe25-9b32-42c4-a4a2-abeaafd82fbd" providerId="ADAL" clId="{5DF1579F-1402-4BD6-A76C-E03F85C3BA02}" dt="2021-04-27T13:31:28.032" v="192" actId="26606"/>
          <ac:spMkLst>
            <pc:docMk/>
            <pc:sldMk cId="1076367392" sldId="260"/>
            <ac:spMk id="52" creationId="{201CC55D-ED54-4C5C-95E6-10947BD1103B}"/>
          </ac:spMkLst>
        </pc:spChg>
        <pc:spChg chg="add del">
          <ac:chgData name="Anita Persson" userId="37b4fe25-9b32-42c4-a4a2-abeaafd82fbd" providerId="ADAL" clId="{5DF1579F-1402-4BD6-A76C-E03F85C3BA02}" dt="2021-04-27T13:31:28.032" v="192" actId="26606"/>
          <ac:spMkLst>
            <pc:docMk/>
            <pc:sldMk cId="1076367392" sldId="260"/>
            <ac:spMk id="58" creationId="{3873B707-463F-40B0-8227-E8CC6C67EB25}"/>
          </ac:spMkLst>
        </pc:spChg>
        <pc:spChg chg="add del">
          <ac:chgData name="Anita Persson" userId="37b4fe25-9b32-42c4-a4a2-abeaafd82fbd" providerId="ADAL" clId="{5DF1579F-1402-4BD6-A76C-E03F85C3BA02}" dt="2021-04-27T13:31:28.032" v="192" actId="26606"/>
          <ac:spMkLst>
            <pc:docMk/>
            <pc:sldMk cId="1076367392" sldId="260"/>
            <ac:spMk id="60" creationId="{C13237C8-E62C-4F0D-A318-BD6FB6C2D138}"/>
          </ac:spMkLst>
        </pc:spChg>
        <pc:spChg chg="add">
          <ac:chgData name="Anita Persson" userId="37b4fe25-9b32-42c4-a4a2-abeaafd82fbd" providerId="ADAL" clId="{5DF1579F-1402-4BD6-A76C-E03F85C3BA02}" dt="2021-04-27T13:32:32.370" v="202" actId="26606"/>
          <ac:spMkLst>
            <pc:docMk/>
            <pc:sldMk cId="1076367392" sldId="260"/>
            <ac:spMk id="61" creationId="{201CC55D-ED54-4C5C-95E6-10947BD1103B}"/>
          </ac:spMkLst>
        </pc:spChg>
        <pc:spChg chg="add del">
          <ac:chgData name="Anita Persson" userId="37b4fe25-9b32-42c4-a4a2-abeaafd82fbd" providerId="ADAL" clId="{5DF1579F-1402-4BD6-A76C-E03F85C3BA02}" dt="2021-04-27T13:31:28.032" v="192" actId="26606"/>
          <ac:spMkLst>
            <pc:docMk/>
            <pc:sldMk cId="1076367392" sldId="260"/>
            <ac:spMk id="62" creationId="{19C9EAEA-39D0-4B0E-A0EB-51E7B26740B1}"/>
          </ac:spMkLst>
        </pc:spChg>
        <pc:spChg chg="add">
          <ac:chgData name="Anita Persson" userId="37b4fe25-9b32-42c4-a4a2-abeaafd82fbd" providerId="ADAL" clId="{5DF1579F-1402-4BD6-A76C-E03F85C3BA02}" dt="2021-04-27T13:32:32.370" v="202" actId="26606"/>
          <ac:spMkLst>
            <pc:docMk/>
            <pc:sldMk cId="1076367392" sldId="260"/>
            <ac:spMk id="67" creationId="{3873B707-463F-40B0-8227-E8CC6C67EB25}"/>
          </ac:spMkLst>
        </pc:spChg>
        <pc:spChg chg="add">
          <ac:chgData name="Anita Persson" userId="37b4fe25-9b32-42c4-a4a2-abeaafd82fbd" providerId="ADAL" clId="{5DF1579F-1402-4BD6-A76C-E03F85C3BA02}" dt="2021-04-27T13:32:32.370" v="202" actId="26606"/>
          <ac:spMkLst>
            <pc:docMk/>
            <pc:sldMk cId="1076367392" sldId="260"/>
            <ac:spMk id="69" creationId="{C13237C8-E62C-4F0D-A318-BD6FB6C2D138}"/>
          </ac:spMkLst>
        </pc:spChg>
        <pc:spChg chg="add">
          <ac:chgData name="Anita Persson" userId="37b4fe25-9b32-42c4-a4a2-abeaafd82fbd" providerId="ADAL" clId="{5DF1579F-1402-4BD6-A76C-E03F85C3BA02}" dt="2021-04-27T13:32:32.370" v="202" actId="26606"/>
          <ac:spMkLst>
            <pc:docMk/>
            <pc:sldMk cId="1076367392" sldId="260"/>
            <ac:spMk id="71" creationId="{19C9EAEA-39D0-4B0E-A0EB-51E7B26740B1}"/>
          </ac:spMkLst>
        </pc:spChg>
        <pc:grpChg chg="add del mod">
          <ac:chgData name="Anita Persson" userId="37b4fe25-9b32-42c4-a4a2-abeaafd82fbd" providerId="ADAL" clId="{5DF1579F-1402-4BD6-A76C-E03F85C3BA02}" dt="2021-04-27T13:26:49.954" v="166" actId="165"/>
          <ac:grpSpMkLst>
            <pc:docMk/>
            <pc:sldMk cId="1076367392" sldId="260"/>
            <ac:grpSpMk id="5" creationId="{0CBC8284-9D83-4A6E-A68D-B6F1900149BB}"/>
          </ac:grpSpMkLst>
        </pc:grpChg>
        <pc:grpChg chg="add del">
          <ac:chgData name="Anita Persson" userId="37b4fe25-9b32-42c4-a4a2-abeaafd82fbd" providerId="ADAL" clId="{5DF1579F-1402-4BD6-A76C-E03F85C3BA02}" dt="2021-04-27T13:32:32.370" v="202" actId="26606"/>
          <ac:grpSpMkLst>
            <pc:docMk/>
            <pc:sldMk cId="1076367392" sldId="260"/>
            <ac:grpSpMk id="50" creationId="{D4469D90-62FA-49B2-981E-5305361D5A58}"/>
          </ac:grpSpMkLst>
        </pc:grpChg>
        <pc:grpChg chg="add del">
          <ac:chgData name="Anita Persson" userId="37b4fe25-9b32-42c4-a4a2-abeaafd82fbd" providerId="ADAL" clId="{5DF1579F-1402-4BD6-A76C-E03F85C3BA02}" dt="2021-04-27T13:31:28.032" v="192" actId="26606"/>
          <ac:grpSpMkLst>
            <pc:docMk/>
            <pc:sldMk cId="1076367392" sldId="260"/>
            <ac:grpSpMk id="54" creationId="{1DE889C7-FAD6-4397-98E2-05D503484459}"/>
          </ac:grpSpMkLst>
        </pc:grpChg>
        <pc:grpChg chg="add">
          <ac:chgData name="Anita Persson" userId="37b4fe25-9b32-42c4-a4a2-abeaafd82fbd" providerId="ADAL" clId="{5DF1579F-1402-4BD6-A76C-E03F85C3BA02}" dt="2021-04-27T13:32:32.370" v="202" actId="26606"/>
          <ac:grpSpMkLst>
            <pc:docMk/>
            <pc:sldMk cId="1076367392" sldId="260"/>
            <ac:grpSpMk id="63" creationId="{1DE889C7-FAD6-4397-98E2-05D503484459}"/>
          </ac:grpSpMkLst>
        </pc:grpChg>
        <pc:picChg chg="add mod ord topLvl">
          <ac:chgData name="Anita Persson" userId="37b4fe25-9b32-42c4-a4a2-abeaafd82fbd" providerId="ADAL" clId="{5DF1579F-1402-4BD6-A76C-E03F85C3BA02}" dt="2021-04-27T13:32:32.370" v="202" actId="26606"/>
          <ac:picMkLst>
            <pc:docMk/>
            <pc:sldMk cId="1076367392" sldId="260"/>
            <ac:picMk id="3" creationId="{751D42C7-4BA7-41A2-A077-E21F00170343}"/>
          </ac:picMkLst>
        </pc:picChg>
        <pc:picChg chg="add mod ord topLvl">
          <ac:chgData name="Anita Persson" userId="37b4fe25-9b32-42c4-a4a2-abeaafd82fbd" providerId="ADAL" clId="{5DF1579F-1402-4BD6-A76C-E03F85C3BA02}" dt="2021-04-27T13:29:45.117" v="186" actId="26606"/>
          <ac:picMkLst>
            <pc:docMk/>
            <pc:sldMk cId="1076367392" sldId="260"/>
            <ac:picMk id="16" creationId="{9948F541-C5D6-4435-BCB5-5D799AABBCC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F1B33A-E5CA-4C7A-8E4C-D1680F580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03BB17-157F-4D40-A577-71D2203AB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6CAEF8-9146-4851-A04F-EF1EA466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4ED785-5281-494F-916B-9D241F41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C494D1-4A8C-43F5-8DB4-8B8C7D18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3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B69D70-4C67-4718-82A5-BE1D07F5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B37A9DF-9203-44BC-8D0F-4C038E500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D0336A-CC19-4EE8-A2DD-FCC45E99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5FC0DD-D9EC-42CC-A0D2-A0990EA9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1C39E7-E2CF-4CB0-935D-6BEE170E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47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23A3F40-08DA-44E5-B17D-D94D0ED2D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36C81A-234C-47EC-979E-F05820FFD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79D7D06-4F60-44A1-87BB-7E877DCE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F74E1C-03E9-4237-B106-9CD1AC95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890511-58BC-45B3-B1DD-61A2547F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08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66A25-64B5-42E4-A237-FA1124A6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1CED90-A40F-47A2-ABC6-C8CF9BF3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878229-B60C-4053-A00D-A6C7E66A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6C1263-9A74-45E5-B1F7-076C434E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BEA2D5-A7DF-47A9-B8D2-360ADF83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70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C5CD82-2AC5-4495-86A4-16DADC39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DD08468-A6E4-4D91-8861-DCE6BBA6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4B85FE-1039-4859-BBF5-1CD0ED2E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C1FE4B-F536-4A17-9406-D0FD96F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0ACF21D-E6B5-48E5-96FE-A63DB3FC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452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8D43FF-8555-4186-B4EB-4837AE3F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69F830-4841-4B40-98C9-D6E5D054A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F8589C3-A936-46F7-A39B-6FF5CCAB8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601095-E220-438E-A056-0CEE820C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35A79A-451F-4C69-9C99-EBC31E2E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9A71E7C-4771-4858-A947-AADFB85F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28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2F8BA-0E9C-4563-A588-32B73FA7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32F20D-0CBA-45AA-9478-2D55D8184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7F2FF2-ECCD-42BA-8D6B-9F70A8A5D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73DA44-BBBB-4928-A737-38E1BF4A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A5A4100-95A5-4A22-ADE7-8F237718C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7823885-D221-4530-A46B-5D7C4088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C8713EF-E8D8-460D-BDB9-028291BA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8FB43A3-DC82-4BC8-AD82-12050DAA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4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F91307-B502-4809-BD8A-7F56E431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A4B672-A272-441B-8895-80BE7CE3A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BE8EF86-A936-40F6-8358-CB69935B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39D55B-147B-4CCD-A3F9-5AF83F61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08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761C89C-727D-435F-A9E0-A99B08CC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F132813-04E5-4B1A-9C1F-A8EE47CB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6DB132-BA1A-4692-9E43-2E13347A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34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21436-BBB7-41A5-9ED6-34D5AE115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219D9E-90FC-48A6-9EBF-1B4C6AF1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50567B-ACB7-49A3-B2BB-3B0EB1A46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32CDE6-89DE-4176-A263-DF9E05B7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B09777-C827-4CDF-8228-00C7BF65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560D2E-408A-4711-BC60-A2840D7D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08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8C74D0-8201-40F2-9B5C-759930FD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9CDC11-3C33-4F76-8FFC-685B81DD8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06F6E-1C88-48B5-853E-DDFE9DB6A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90E065-0162-49C5-B61B-4A3B9CAE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F3D9A-8152-4940-B382-0A2DEF83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C5DF32-0458-4719-8A44-0617E19E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33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C98D661-2F4F-4372-B597-CC6BD31F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E96E7B-DBFF-4E3F-AA29-F68935065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481FF6-F963-4B39-A5AB-F3A56B81F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D0E92-C72E-4F71-8614-3829435C0D0A}" type="datetimeFigureOut">
              <a:rPr lang="sv-SE" smtClean="0"/>
              <a:t>2021-04-27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FA8BEF-40F9-4032-8D9F-4939AB176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FA4034-CE4E-4DE5-9C47-A90AA740E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FA03-3617-4E3A-A442-A0CC531689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8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ebbutiken.jordbruksverket.se/sv/artiklar/registrera-anlaggning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guider.jordbruksverket.se/988.guid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7C5B14E-1F11-4DF3-9538-518B228DC0FE}"/>
              </a:ext>
            </a:extLst>
          </p:cNvPr>
          <p:cNvSpPr txBox="1"/>
          <p:nvPr/>
        </p:nvSpPr>
        <p:spPr>
          <a:xfrm>
            <a:off x="590719" y="2330505"/>
            <a:ext cx="4297680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Registrera</a:t>
            </a:r>
            <a:r>
              <a:rPr lang="en-US" sz="2000" dirty="0"/>
              <a:t> </a:t>
            </a:r>
            <a:r>
              <a:rPr lang="en-US" sz="2000" dirty="0" err="1"/>
              <a:t>anläggning</a:t>
            </a:r>
            <a:r>
              <a:rPr lang="en-US" sz="2000" dirty="0"/>
              <a:t> </a:t>
            </a:r>
            <a:r>
              <a:rPr lang="en-US" sz="2000" dirty="0" err="1"/>
              <a:t>för</a:t>
            </a:r>
            <a:r>
              <a:rPr lang="en-US" sz="2000" dirty="0"/>
              <a:t> </a:t>
            </a:r>
            <a:r>
              <a:rPr lang="en-US" sz="2000" dirty="0" err="1"/>
              <a:t>djur</a:t>
            </a:r>
            <a:r>
              <a:rPr lang="en-US" sz="2000" dirty="0"/>
              <a:t> och </a:t>
            </a:r>
            <a:r>
              <a:rPr lang="en-US" sz="2000" dirty="0" err="1"/>
              <a:t>avelsmaterial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 </a:t>
            </a:r>
            <a:r>
              <a:rPr lang="en-US" sz="2000" dirty="0" err="1"/>
              <a:t>Jordbruksverket</a:t>
            </a: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Anita Persson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20210427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1D42C7-4BA7-41A2-A077-E21F00170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3" r="3626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948F541-C5D6-4435-BCB5-5D799AABB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267"/>
            <a:ext cx="1700107" cy="8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6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7517DBD-3FFF-4D8A-B4AA-AB86A4DD7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87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CC35219-310A-4469-BDDC-CB40503AC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923"/>
            <a:ext cx="1342239" cy="6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D5EC6C-766E-49C2-8B74-DCC39F8AB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b="11273"/>
          <a:stretch/>
        </p:blipFill>
        <p:spPr>
          <a:xfrm>
            <a:off x="838200" y="806599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FAE863-6BE9-4940-A94B-971EBF08B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267"/>
            <a:ext cx="1700107" cy="82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4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A41C2DC-4DA6-4FF8-8B87-D4DF9929416A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u="sng">
              <a:effectLst/>
              <a:hlinkClick r:id="rId2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u="sng">
                <a:effectLst/>
                <a:hlinkClick r:id="rId2"/>
              </a:rPr>
              <a:t>https://webbutiken.jordbruksverket.se/sv/artiklar/registrera-anlaggning.html</a:t>
            </a:r>
            <a:r>
              <a:rPr lang="en-US" sz="2200">
                <a:effectLst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A01130-BC39-464D-A9D6-E13420E46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267"/>
            <a:ext cx="1700107" cy="82973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8E1C371-6287-481E-81D0-030B8EBD0E71}"/>
              </a:ext>
            </a:extLst>
          </p:cNvPr>
          <p:cNvSpPr txBox="1"/>
          <p:nvPr/>
        </p:nvSpPr>
        <p:spPr>
          <a:xfrm>
            <a:off x="1280159" y="1862667"/>
            <a:ext cx="24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Manuell Registrering </a:t>
            </a:r>
          </a:p>
        </p:txBody>
      </p:sp>
    </p:spTree>
    <p:extLst>
      <p:ext uri="{BB962C8B-B14F-4D97-AF65-F5344CB8AC3E}">
        <p14:creationId xmlns:p14="http://schemas.microsoft.com/office/powerpoint/2010/main" val="376022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3A3DBF7-1CF9-4D28-A811-37160AF5F1AB}"/>
              </a:ext>
            </a:extLst>
          </p:cNvPr>
          <p:cNvSpPr txBox="1"/>
          <p:nvPr/>
        </p:nvSpPr>
        <p:spPr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hlinkClick r:id="rId2"/>
              </a:rPr>
              <a:t>http://guider.jordbruksverket.se/988.guide</a:t>
            </a: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2FC6A8A-D360-44C6-83A8-DEC2ED0ED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267"/>
            <a:ext cx="1700107" cy="82973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FED525F3-1D8F-46B7-96DD-553AB848F44C}"/>
              </a:ext>
            </a:extLst>
          </p:cNvPr>
          <p:cNvSpPr txBox="1"/>
          <p:nvPr/>
        </p:nvSpPr>
        <p:spPr>
          <a:xfrm>
            <a:off x="1314026" y="1571413"/>
            <a:ext cx="218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Film om registrering </a:t>
            </a:r>
          </a:p>
        </p:txBody>
      </p:sp>
    </p:spTree>
    <p:extLst>
      <p:ext uri="{BB962C8B-B14F-4D97-AF65-F5344CB8AC3E}">
        <p14:creationId xmlns:p14="http://schemas.microsoft.com/office/powerpoint/2010/main" val="1533110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BEE7297A1EE44A3D429FC01F14A78" ma:contentTypeVersion="12" ma:contentTypeDescription="Skapa ett nytt dokument." ma:contentTypeScope="" ma:versionID="d197742562096e6c7caae3ac69f03933">
  <xsd:schema xmlns:xsd="http://www.w3.org/2001/XMLSchema" xmlns:xs="http://www.w3.org/2001/XMLSchema" xmlns:p="http://schemas.microsoft.com/office/2006/metadata/properties" xmlns:ns2="0a610466-1aeb-449d-9274-dbd1fb542b55" xmlns:ns3="dca95e1c-f032-4329-866f-ce439838ed34" targetNamespace="http://schemas.microsoft.com/office/2006/metadata/properties" ma:root="true" ma:fieldsID="8fc5d3314b370db742eb7b8a463f6b8b" ns2:_="" ns3:_="">
    <xsd:import namespace="0a610466-1aeb-449d-9274-dbd1fb542b55"/>
    <xsd:import namespace="dca95e1c-f032-4329-866f-ce439838e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10466-1aeb-449d-9274-dbd1fb542b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a95e1c-f032-4329-866f-ce439838e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4C4E09-3B76-4783-B2CB-CA10589D4E39}"/>
</file>

<file path=customXml/itemProps2.xml><?xml version="1.0" encoding="utf-8"?>
<ds:datastoreItem xmlns:ds="http://schemas.openxmlformats.org/officeDocument/2006/customXml" ds:itemID="{4804CFAA-307D-4EFA-84B8-7D9E3FF428FE}"/>
</file>

<file path=customXml/itemProps3.xml><?xml version="1.0" encoding="utf-8"?>
<ds:datastoreItem xmlns:ds="http://schemas.openxmlformats.org/officeDocument/2006/customXml" ds:itemID="{073C2004-7BED-4F29-92B2-2961532CC77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Bredbild</PresentationFormat>
  <Paragraphs>14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Anita Persson</dc:creator>
  <cp:lastModifiedBy>Anita Persson</cp:lastModifiedBy>
  <cp:revision>3</cp:revision>
  <dcterms:created xsi:type="dcterms:W3CDTF">2021-04-27T10:51:45Z</dcterms:created>
  <dcterms:modified xsi:type="dcterms:W3CDTF">2021-04-27T13:37:12Z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0x010100890BEE7297A1EE44A3D429FC01F14A78</vt:lpwstr>
  </property>
</Properties>
</file>